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4"/>
  </p:sldMasterIdLst>
  <p:notesMasterIdLst>
    <p:notesMasterId r:id="rId5"/>
  </p:notesMaster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85986"/>
    <a:srgbClr val="FFFFFF"/>
    <a:srgbClr val="0473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5FEDEA0-9282-4150-9525-2908C13BDAE4}" v="76" dt="2026-02-04T21:55:38.94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61" d="100"/>
          <a:sy n="161" d="100"/>
        </p:scale>
        <p:origin x="174" y="2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notesMaster" Target="notesMasters/notesMaster1.xml"/><Relationship Id="rId10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jith, Adithya" userId="de5f23c5-94fc-4b3e-9244-d1b7462ddb6c" providerId="ADAL" clId="{1525A24E-366C-4176-B9D6-83CE8EACDF80}"/>
    <pc:docChg chg="undo custSel addSld delSld modSld addMainMaster delMainMaster modMainMaster">
      <pc:chgData name="Ajith, Adithya" userId="de5f23c5-94fc-4b3e-9244-d1b7462ddb6c" providerId="ADAL" clId="{1525A24E-366C-4176-B9D6-83CE8EACDF80}" dt="2026-02-04T21:55:38.949" v="174" actId="120"/>
      <pc:docMkLst>
        <pc:docMk/>
      </pc:docMkLst>
      <pc:sldChg chg="modSp add del">
        <pc:chgData name="Ajith, Adithya" userId="de5f23c5-94fc-4b3e-9244-d1b7462ddb6c" providerId="ADAL" clId="{1525A24E-366C-4176-B9D6-83CE8EACDF80}" dt="2026-02-04T21:54:40.569" v="166" actId="47"/>
        <pc:sldMkLst>
          <pc:docMk/>
          <pc:sldMk cId="3666674671" sldId="261"/>
        </pc:sldMkLst>
        <pc:picChg chg="mod">
          <ac:chgData name="Ajith, Adithya" userId="de5f23c5-94fc-4b3e-9244-d1b7462ddb6c" providerId="ADAL" clId="{1525A24E-366C-4176-B9D6-83CE8EACDF80}" dt="2026-02-04T21:49:20.434" v="147"/>
          <ac:picMkLst>
            <pc:docMk/>
            <pc:sldMk cId="3666674671" sldId="261"/>
            <ac:picMk id="20" creationId="{59669B42-CC26-1A2A-1FE7-526E425D0191}"/>
          </ac:picMkLst>
        </pc:picChg>
      </pc:sldChg>
      <pc:sldChg chg="add del">
        <pc:chgData name="Ajith, Adithya" userId="de5f23c5-94fc-4b3e-9244-d1b7462ddb6c" providerId="ADAL" clId="{1525A24E-366C-4176-B9D6-83CE8EACDF80}" dt="2026-02-04T21:54:40.569" v="166" actId="47"/>
        <pc:sldMkLst>
          <pc:docMk/>
          <pc:sldMk cId="1679936628" sldId="273"/>
        </pc:sldMkLst>
      </pc:sldChg>
      <pc:sldChg chg="modSp add del">
        <pc:chgData name="Ajith, Adithya" userId="de5f23c5-94fc-4b3e-9244-d1b7462ddb6c" providerId="ADAL" clId="{1525A24E-366C-4176-B9D6-83CE8EACDF80}" dt="2026-02-04T21:54:40.569" v="166" actId="47"/>
        <pc:sldMkLst>
          <pc:docMk/>
          <pc:sldMk cId="1649597717" sldId="277"/>
        </pc:sldMkLst>
        <pc:picChg chg="mod">
          <ac:chgData name="Ajith, Adithya" userId="de5f23c5-94fc-4b3e-9244-d1b7462ddb6c" providerId="ADAL" clId="{1525A24E-366C-4176-B9D6-83CE8EACDF80}" dt="2026-02-04T21:49:20.434" v="147"/>
          <ac:picMkLst>
            <pc:docMk/>
            <pc:sldMk cId="1649597717" sldId="277"/>
            <ac:picMk id="15" creationId="{BBD84AA8-495D-1210-1B06-DA73C5BCF36A}"/>
          </ac:picMkLst>
        </pc:picChg>
      </pc:sldChg>
      <pc:sldChg chg="modSp add del">
        <pc:chgData name="Ajith, Adithya" userId="de5f23c5-94fc-4b3e-9244-d1b7462ddb6c" providerId="ADAL" clId="{1525A24E-366C-4176-B9D6-83CE8EACDF80}" dt="2026-02-04T21:54:40.569" v="166" actId="47"/>
        <pc:sldMkLst>
          <pc:docMk/>
          <pc:sldMk cId="3930438526" sldId="278"/>
        </pc:sldMkLst>
        <pc:picChg chg="mod">
          <ac:chgData name="Ajith, Adithya" userId="de5f23c5-94fc-4b3e-9244-d1b7462ddb6c" providerId="ADAL" clId="{1525A24E-366C-4176-B9D6-83CE8EACDF80}" dt="2026-02-04T21:49:20.434" v="147"/>
          <ac:picMkLst>
            <pc:docMk/>
            <pc:sldMk cId="3930438526" sldId="278"/>
            <ac:picMk id="91" creationId="{BC622EA4-CCB7-907A-0126-D0A68A5DC780}"/>
          </ac:picMkLst>
        </pc:picChg>
      </pc:sldChg>
      <pc:sldChg chg="addSp modSp add del">
        <pc:chgData name="Ajith, Adithya" userId="de5f23c5-94fc-4b3e-9244-d1b7462ddb6c" providerId="ADAL" clId="{1525A24E-366C-4176-B9D6-83CE8EACDF80}" dt="2026-02-04T21:54:40.569" v="166" actId="47"/>
        <pc:sldMkLst>
          <pc:docMk/>
          <pc:sldMk cId="2243159397" sldId="279"/>
        </pc:sldMkLst>
        <pc:spChg chg="add mod">
          <ac:chgData name="Ajith, Adithya" userId="de5f23c5-94fc-4b3e-9244-d1b7462ddb6c" providerId="ADAL" clId="{1525A24E-366C-4176-B9D6-83CE8EACDF80}" dt="2026-02-04T21:44:42" v="102"/>
          <ac:spMkLst>
            <pc:docMk/>
            <pc:sldMk cId="2243159397" sldId="279"/>
            <ac:spMk id="6" creationId="{43AC5532-FFD8-66BB-CB30-D649122FFEB8}"/>
          </ac:spMkLst>
        </pc:spChg>
      </pc:sldChg>
      <pc:sldChg chg="add del">
        <pc:chgData name="Ajith, Adithya" userId="de5f23c5-94fc-4b3e-9244-d1b7462ddb6c" providerId="ADAL" clId="{1525A24E-366C-4176-B9D6-83CE8EACDF80}" dt="2026-02-04T21:54:40.569" v="166" actId="47"/>
        <pc:sldMkLst>
          <pc:docMk/>
          <pc:sldMk cId="467869221" sldId="280"/>
        </pc:sldMkLst>
      </pc:sldChg>
      <pc:sldChg chg="modSp add del mod">
        <pc:chgData name="Ajith, Adithya" userId="de5f23c5-94fc-4b3e-9244-d1b7462ddb6c" providerId="ADAL" clId="{1525A24E-366C-4176-B9D6-83CE8EACDF80}" dt="2026-02-04T21:54:40.569" v="166" actId="47"/>
        <pc:sldMkLst>
          <pc:docMk/>
          <pc:sldMk cId="639264769" sldId="281"/>
        </pc:sldMkLst>
        <pc:spChg chg="mod">
          <ac:chgData name="Ajith, Adithya" userId="de5f23c5-94fc-4b3e-9244-d1b7462ddb6c" providerId="ADAL" clId="{1525A24E-366C-4176-B9D6-83CE8EACDF80}" dt="2026-02-04T21:45:17.752" v="110" actId="1076"/>
          <ac:spMkLst>
            <pc:docMk/>
            <pc:sldMk cId="639264769" sldId="281"/>
            <ac:spMk id="7" creationId="{0193A1E4-BED3-4DC1-6FEE-4D0424A95A41}"/>
          </ac:spMkLst>
        </pc:spChg>
      </pc:sldChg>
      <pc:sldChg chg="modSp add del mod">
        <pc:chgData name="Ajith, Adithya" userId="de5f23c5-94fc-4b3e-9244-d1b7462ddb6c" providerId="ADAL" clId="{1525A24E-366C-4176-B9D6-83CE8EACDF80}" dt="2026-02-04T21:54:40.569" v="166" actId="47"/>
        <pc:sldMkLst>
          <pc:docMk/>
          <pc:sldMk cId="4233042096" sldId="290"/>
        </pc:sldMkLst>
        <pc:picChg chg="mod">
          <ac:chgData name="Ajith, Adithya" userId="de5f23c5-94fc-4b3e-9244-d1b7462ddb6c" providerId="ADAL" clId="{1525A24E-366C-4176-B9D6-83CE8EACDF80}" dt="2026-02-04T21:41:52.788" v="1" actId="1076"/>
          <ac:picMkLst>
            <pc:docMk/>
            <pc:sldMk cId="4233042096" sldId="290"/>
            <ac:picMk id="7" creationId="{00C2659C-E53C-CD75-CB12-CF222EFE6146}"/>
          </ac:picMkLst>
        </pc:picChg>
      </pc:sldChg>
      <pc:sldChg chg="modSp add del">
        <pc:chgData name="Ajith, Adithya" userId="de5f23c5-94fc-4b3e-9244-d1b7462ddb6c" providerId="ADAL" clId="{1525A24E-366C-4176-B9D6-83CE8EACDF80}" dt="2026-02-04T21:54:40.569" v="166" actId="47"/>
        <pc:sldMkLst>
          <pc:docMk/>
          <pc:sldMk cId="103668385" sldId="293"/>
        </pc:sldMkLst>
        <pc:picChg chg="mod">
          <ac:chgData name="Ajith, Adithya" userId="de5f23c5-94fc-4b3e-9244-d1b7462ddb6c" providerId="ADAL" clId="{1525A24E-366C-4176-B9D6-83CE8EACDF80}" dt="2026-02-04T21:49:20.434" v="147"/>
          <ac:picMkLst>
            <pc:docMk/>
            <pc:sldMk cId="103668385" sldId="293"/>
            <ac:picMk id="4" creationId="{4FA31076-6F96-420A-A55D-C5B99CD8514B}"/>
          </ac:picMkLst>
        </pc:picChg>
      </pc:sldChg>
      <pc:sldChg chg="add del">
        <pc:chgData name="Ajith, Adithya" userId="de5f23c5-94fc-4b3e-9244-d1b7462ddb6c" providerId="ADAL" clId="{1525A24E-366C-4176-B9D6-83CE8EACDF80}" dt="2026-02-04T21:54:40.569" v="166" actId="47"/>
        <pc:sldMkLst>
          <pc:docMk/>
          <pc:sldMk cId="299894534" sldId="294"/>
        </pc:sldMkLst>
      </pc:sldChg>
      <pc:sldChg chg="add del">
        <pc:chgData name="Ajith, Adithya" userId="de5f23c5-94fc-4b3e-9244-d1b7462ddb6c" providerId="ADAL" clId="{1525A24E-366C-4176-B9D6-83CE8EACDF80}" dt="2026-02-04T21:54:40.569" v="166" actId="47"/>
        <pc:sldMkLst>
          <pc:docMk/>
          <pc:sldMk cId="3576188619" sldId="295"/>
        </pc:sldMkLst>
      </pc:sldChg>
      <pc:sldChg chg="add del">
        <pc:chgData name="Ajith, Adithya" userId="de5f23c5-94fc-4b3e-9244-d1b7462ddb6c" providerId="ADAL" clId="{1525A24E-366C-4176-B9D6-83CE8EACDF80}" dt="2026-02-04T21:54:40.569" v="166" actId="47"/>
        <pc:sldMkLst>
          <pc:docMk/>
          <pc:sldMk cId="810935290" sldId="296"/>
        </pc:sldMkLst>
      </pc:sldChg>
      <pc:sldChg chg="add del">
        <pc:chgData name="Ajith, Adithya" userId="de5f23c5-94fc-4b3e-9244-d1b7462ddb6c" providerId="ADAL" clId="{1525A24E-366C-4176-B9D6-83CE8EACDF80}" dt="2026-02-04T21:54:40.569" v="166" actId="47"/>
        <pc:sldMkLst>
          <pc:docMk/>
          <pc:sldMk cId="1916011784" sldId="297"/>
        </pc:sldMkLst>
      </pc:sldChg>
      <pc:sldChg chg="add del">
        <pc:chgData name="Ajith, Adithya" userId="de5f23c5-94fc-4b3e-9244-d1b7462ddb6c" providerId="ADAL" clId="{1525A24E-366C-4176-B9D6-83CE8EACDF80}" dt="2026-02-04T21:54:40.569" v="166" actId="47"/>
        <pc:sldMkLst>
          <pc:docMk/>
          <pc:sldMk cId="1250489275" sldId="298"/>
        </pc:sldMkLst>
      </pc:sldChg>
      <pc:sldChg chg="add del">
        <pc:chgData name="Ajith, Adithya" userId="de5f23c5-94fc-4b3e-9244-d1b7462ddb6c" providerId="ADAL" clId="{1525A24E-366C-4176-B9D6-83CE8EACDF80}" dt="2026-02-04T21:54:40.569" v="166" actId="47"/>
        <pc:sldMkLst>
          <pc:docMk/>
          <pc:sldMk cId="1696525540" sldId="299"/>
        </pc:sldMkLst>
      </pc:sldChg>
      <pc:sldChg chg="add del">
        <pc:chgData name="Ajith, Adithya" userId="de5f23c5-94fc-4b3e-9244-d1b7462ddb6c" providerId="ADAL" clId="{1525A24E-366C-4176-B9D6-83CE8EACDF80}" dt="2026-02-04T21:54:40.569" v="166" actId="47"/>
        <pc:sldMkLst>
          <pc:docMk/>
          <pc:sldMk cId="626116050" sldId="300"/>
        </pc:sldMkLst>
      </pc:sldChg>
      <pc:sldChg chg="add del">
        <pc:chgData name="Ajith, Adithya" userId="de5f23c5-94fc-4b3e-9244-d1b7462ddb6c" providerId="ADAL" clId="{1525A24E-366C-4176-B9D6-83CE8EACDF80}" dt="2026-02-04T21:54:40.569" v="166" actId="47"/>
        <pc:sldMkLst>
          <pc:docMk/>
          <pc:sldMk cId="1201657980" sldId="301"/>
        </pc:sldMkLst>
      </pc:sldChg>
      <pc:sldChg chg="add del">
        <pc:chgData name="Ajith, Adithya" userId="de5f23c5-94fc-4b3e-9244-d1b7462ddb6c" providerId="ADAL" clId="{1525A24E-366C-4176-B9D6-83CE8EACDF80}" dt="2026-02-04T21:54:40.569" v="166" actId="47"/>
        <pc:sldMkLst>
          <pc:docMk/>
          <pc:sldMk cId="140641208" sldId="302"/>
        </pc:sldMkLst>
      </pc:sldChg>
      <pc:sldChg chg="add del">
        <pc:chgData name="Ajith, Adithya" userId="de5f23c5-94fc-4b3e-9244-d1b7462ddb6c" providerId="ADAL" clId="{1525A24E-366C-4176-B9D6-83CE8EACDF80}" dt="2026-02-04T21:54:40.569" v="166" actId="47"/>
        <pc:sldMkLst>
          <pc:docMk/>
          <pc:sldMk cId="3232872765" sldId="303"/>
        </pc:sldMkLst>
      </pc:sldChg>
      <pc:sldChg chg="add del">
        <pc:chgData name="Ajith, Adithya" userId="de5f23c5-94fc-4b3e-9244-d1b7462ddb6c" providerId="ADAL" clId="{1525A24E-366C-4176-B9D6-83CE8EACDF80}" dt="2026-02-04T21:54:40.569" v="166" actId="47"/>
        <pc:sldMkLst>
          <pc:docMk/>
          <pc:sldMk cId="2561220833" sldId="304"/>
        </pc:sldMkLst>
      </pc:sldChg>
      <pc:sldChg chg="add del">
        <pc:chgData name="Ajith, Adithya" userId="de5f23c5-94fc-4b3e-9244-d1b7462ddb6c" providerId="ADAL" clId="{1525A24E-366C-4176-B9D6-83CE8EACDF80}" dt="2026-02-04T21:54:40.569" v="166" actId="47"/>
        <pc:sldMkLst>
          <pc:docMk/>
          <pc:sldMk cId="1717742708" sldId="305"/>
        </pc:sldMkLst>
      </pc:sldChg>
      <pc:sldMasterChg chg="add del addSldLayout delSldLayout modSldLayout sldLayoutOrd">
        <pc:chgData name="Ajith, Adithya" userId="de5f23c5-94fc-4b3e-9244-d1b7462ddb6c" providerId="ADAL" clId="{1525A24E-366C-4176-B9D6-83CE8EACDF80}" dt="2026-02-04T21:54:40.569" v="166" actId="47"/>
        <pc:sldMasterMkLst>
          <pc:docMk/>
          <pc:sldMasterMk cId="2561441299" sldId="2147483660"/>
        </pc:sldMasterMkLst>
        <pc:sldLayoutChg chg="addSp delSp modSp add del mod setBg">
          <pc:chgData name="Ajith, Adithya" userId="de5f23c5-94fc-4b3e-9244-d1b7462ddb6c" providerId="ADAL" clId="{1525A24E-366C-4176-B9D6-83CE8EACDF80}" dt="2026-02-04T21:54:40.569" v="166" actId="47"/>
          <pc:sldLayoutMkLst>
            <pc:docMk/>
            <pc:sldMasterMk cId="2561441299" sldId="2147483660"/>
            <pc:sldLayoutMk cId="471494696" sldId="2147483661"/>
          </pc:sldLayoutMkLst>
          <pc:spChg chg="add del mod">
            <ac:chgData name="Ajith, Adithya" userId="de5f23c5-94fc-4b3e-9244-d1b7462ddb6c" providerId="ADAL" clId="{1525A24E-366C-4176-B9D6-83CE8EACDF80}" dt="2026-02-04T21:43:26.561" v="6" actId="478"/>
            <ac:spMkLst>
              <pc:docMk/>
              <pc:sldMasterMk cId="2561441299" sldId="2147483660"/>
              <pc:sldLayoutMk cId="471494696" sldId="2147483661"/>
              <ac:spMk id="2" creationId="{5142804A-5C92-0770-988E-5455C733719A}"/>
            </ac:spMkLst>
          </pc:spChg>
          <pc:spChg chg="add mod">
            <ac:chgData name="Ajith, Adithya" userId="de5f23c5-94fc-4b3e-9244-d1b7462ddb6c" providerId="ADAL" clId="{1525A24E-366C-4176-B9D6-83CE8EACDF80}" dt="2026-02-04T21:43:04.710" v="4"/>
            <ac:spMkLst>
              <pc:docMk/>
              <pc:sldMasterMk cId="2561441299" sldId="2147483660"/>
              <pc:sldLayoutMk cId="471494696" sldId="2147483661"/>
              <ac:spMk id="3" creationId="{70B41C69-3427-A256-3AF4-4A9338D2D566}"/>
            </ac:spMkLst>
          </pc:spChg>
          <pc:spChg chg="add del mod">
            <ac:chgData name="Ajith, Adithya" userId="de5f23c5-94fc-4b3e-9244-d1b7462ddb6c" providerId="ADAL" clId="{1525A24E-366C-4176-B9D6-83CE8EACDF80}" dt="2026-02-04T21:43:56.473" v="14" actId="478"/>
            <ac:spMkLst>
              <pc:docMk/>
              <pc:sldMasterMk cId="2561441299" sldId="2147483660"/>
              <pc:sldLayoutMk cId="471494696" sldId="2147483661"/>
              <ac:spMk id="5" creationId="{BFDA3537-5F6E-F7E2-7758-8156E5F361AE}"/>
            </ac:spMkLst>
          </pc:spChg>
          <pc:spChg chg="del">
            <ac:chgData name="Ajith, Adithya" userId="de5f23c5-94fc-4b3e-9244-d1b7462ddb6c" providerId="ADAL" clId="{1525A24E-366C-4176-B9D6-83CE8EACDF80}" dt="2026-02-04T21:42:42.492" v="3" actId="478"/>
            <ac:spMkLst>
              <pc:docMk/>
              <pc:sldMasterMk cId="2561441299" sldId="2147483660"/>
              <pc:sldLayoutMk cId="471494696" sldId="2147483661"/>
              <ac:spMk id="6" creationId="{2E8C189B-2E00-67DA-E342-3440F5EBB4CE}"/>
            </ac:spMkLst>
          </pc:spChg>
          <pc:spChg chg="del">
            <ac:chgData name="Ajith, Adithya" userId="de5f23c5-94fc-4b3e-9244-d1b7462ddb6c" providerId="ADAL" clId="{1525A24E-366C-4176-B9D6-83CE8EACDF80}" dt="2026-02-04T21:42:37.980" v="2" actId="478"/>
            <ac:spMkLst>
              <pc:docMk/>
              <pc:sldMasterMk cId="2561441299" sldId="2147483660"/>
              <pc:sldLayoutMk cId="471494696" sldId="2147483661"/>
              <ac:spMk id="7" creationId="{7A7F58C7-D277-8F14-F024-4B41D20D054F}"/>
            </ac:spMkLst>
          </pc:spChg>
          <pc:spChg chg="add del mod">
            <ac:chgData name="Ajith, Adithya" userId="de5f23c5-94fc-4b3e-9244-d1b7462ddb6c" providerId="ADAL" clId="{1525A24E-366C-4176-B9D6-83CE8EACDF80}" dt="2026-02-04T21:44:37.406" v="101" actId="478"/>
            <ac:spMkLst>
              <pc:docMk/>
              <pc:sldMasterMk cId="2561441299" sldId="2147483660"/>
              <pc:sldLayoutMk cId="471494696" sldId="2147483661"/>
              <ac:spMk id="8" creationId="{F266CB9A-14B4-B14F-754F-274932BE56B0}"/>
            </ac:spMkLst>
          </pc:spChg>
          <pc:spChg chg="add mod ord">
            <ac:chgData name="Ajith, Adithya" userId="de5f23c5-94fc-4b3e-9244-d1b7462ddb6c" providerId="ADAL" clId="{1525A24E-366C-4176-B9D6-83CE8EACDF80}" dt="2026-02-04T21:45:07.385" v="108" actId="167"/>
            <ac:spMkLst>
              <pc:docMk/>
              <pc:sldMasterMk cId="2561441299" sldId="2147483660"/>
              <pc:sldLayoutMk cId="471494696" sldId="2147483661"/>
              <ac:spMk id="10" creationId="{450EB0E7-F086-812C-63FB-B3EAD032EB58}"/>
            </ac:spMkLst>
          </pc:spChg>
          <pc:spChg chg="add mod">
            <ac:chgData name="Ajith, Adithya" userId="de5f23c5-94fc-4b3e-9244-d1b7462ddb6c" providerId="ADAL" clId="{1525A24E-366C-4176-B9D6-83CE8EACDF80}" dt="2026-02-04T21:46:29.341" v="132" actId="20577"/>
            <ac:spMkLst>
              <pc:docMk/>
              <pc:sldMasterMk cId="2561441299" sldId="2147483660"/>
              <pc:sldLayoutMk cId="471494696" sldId="2147483661"/>
              <ac:spMk id="11" creationId="{786C6485-15C3-5493-DBF7-DF2519B3C4D9}"/>
            </ac:spMkLst>
          </pc:spChg>
          <pc:picChg chg="add mod">
            <ac:chgData name="Ajith, Adithya" userId="de5f23c5-94fc-4b3e-9244-d1b7462ddb6c" providerId="ADAL" clId="{1525A24E-366C-4176-B9D6-83CE8EACDF80}" dt="2026-02-04T21:43:04.710" v="4"/>
            <ac:picMkLst>
              <pc:docMk/>
              <pc:sldMasterMk cId="2561441299" sldId="2147483660"/>
              <pc:sldLayoutMk cId="471494696" sldId="2147483661"/>
              <ac:picMk id="4" creationId="{F0B53742-F0B2-AF32-BC85-10E94A8F9960}"/>
            </ac:picMkLst>
          </pc:picChg>
          <pc:picChg chg="add mod ord">
            <ac:chgData name="Ajith, Adithya" userId="de5f23c5-94fc-4b3e-9244-d1b7462ddb6c" providerId="ADAL" clId="{1525A24E-366C-4176-B9D6-83CE8EACDF80}" dt="2026-02-04T21:45:09.517" v="109" actId="167"/>
            <ac:picMkLst>
              <pc:docMk/>
              <pc:sldMasterMk cId="2561441299" sldId="2147483660"/>
              <pc:sldLayoutMk cId="471494696" sldId="2147483661"/>
              <ac:picMk id="9" creationId="{17D9D74E-1724-1270-3365-DE7EAAFC5B14}"/>
            </ac:picMkLst>
          </pc:picChg>
        </pc:sldLayoutChg>
        <pc:sldLayoutChg chg="addSp delSp modSp add del mod">
          <pc:chgData name="Ajith, Adithya" userId="de5f23c5-94fc-4b3e-9244-d1b7462ddb6c" providerId="ADAL" clId="{1525A24E-366C-4176-B9D6-83CE8EACDF80}" dt="2026-02-04T21:54:40.569" v="166" actId="47"/>
          <pc:sldLayoutMkLst>
            <pc:docMk/>
            <pc:sldMasterMk cId="2561441299" sldId="2147483660"/>
            <pc:sldLayoutMk cId="3959882658" sldId="2147483666"/>
          </pc:sldLayoutMkLst>
          <pc:spChg chg="del">
            <ac:chgData name="Ajith, Adithya" userId="de5f23c5-94fc-4b3e-9244-d1b7462ddb6c" providerId="ADAL" clId="{1525A24E-366C-4176-B9D6-83CE8EACDF80}" dt="2026-02-04T21:51:26.860" v="152" actId="478"/>
            <ac:spMkLst>
              <pc:docMk/>
              <pc:sldMasterMk cId="2561441299" sldId="2147483660"/>
              <pc:sldLayoutMk cId="3959882658" sldId="2147483666"/>
              <ac:spMk id="2" creationId="{0C40C44A-93E6-6C58-5E88-AFDC594EC27A}"/>
            </ac:spMkLst>
          </pc:spChg>
          <pc:spChg chg="add mod">
            <ac:chgData name="Ajith, Adithya" userId="de5f23c5-94fc-4b3e-9244-d1b7462ddb6c" providerId="ADAL" clId="{1525A24E-366C-4176-B9D6-83CE8EACDF80}" dt="2026-02-04T21:53:30.588" v="163" actId="14100"/>
            <ac:spMkLst>
              <pc:docMk/>
              <pc:sldMasterMk cId="2561441299" sldId="2147483660"/>
              <pc:sldLayoutMk cId="3959882658" sldId="2147483666"/>
              <ac:spMk id="8" creationId="{069881D7-6349-1BC9-E9F7-684A86D501FF}"/>
            </ac:spMkLst>
          </pc:spChg>
          <pc:spChg chg="del">
            <ac:chgData name="Ajith, Adithya" userId="de5f23c5-94fc-4b3e-9244-d1b7462ddb6c" providerId="ADAL" clId="{1525A24E-366C-4176-B9D6-83CE8EACDF80}" dt="2026-02-04T21:51:27.620" v="153" actId="478"/>
            <ac:spMkLst>
              <pc:docMk/>
              <pc:sldMasterMk cId="2561441299" sldId="2147483660"/>
              <pc:sldLayoutMk cId="3959882658" sldId="2147483666"/>
              <ac:spMk id="9" creationId="{964CA031-27E0-D0AA-1451-A904CCF234FE}"/>
            </ac:spMkLst>
          </pc:spChg>
          <pc:spChg chg="del">
            <ac:chgData name="Ajith, Adithya" userId="de5f23c5-94fc-4b3e-9244-d1b7462ddb6c" providerId="ADAL" clId="{1525A24E-366C-4176-B9D6-83CE8EACDF80}" dt="2026-02-04T21:51:28.696" v="154" actId="478"/>
            <ac:spMkLst>
              <pc:docMk/>
              <pc:sldMasterMk cId="2561441299" sldId="2147483660"/>
              <pc:sldLayoutMk cId="3959882658" sldId="2147483666"/>
              <ac:spMk id="12" creationId="{81FE0D7D-86B7-CCD2-A7A1-70E95846B542}"/>
            </ac:spMkLst>
          </pc:spChg>
          <pc:picChg chg="add mod">
            <ac:chgData name="Ajith, Adithya" userId="de5f23c5-94fc-4b3e-9244-d1b7462ddb6c" providerId="ADAL" clId="{1525A24E-366C-4176-B9D6-83CE8EACDF80}" dt="2026-02-04T21:51:55.742" v="157"/>
            <ac:picMkLst>
              <pc:docMk/>
              <pc:sldMasterMk cId="2561441299" sldId="2147483660"/>
              <pc:sldLayoutMk cId="3959882658" sldId="2147483666"/>
              <ac:picMk id="4" creationId="{1DEA7593-7945-AC21-F43C-97BF8AE3BE10}"/>
            </ac:picMkLst>
          </pc:picChg>
        </pc:sldLayoutChg>
        <pc:sldLayoutChg chg="delSp modSp add del mod ord">
          <pc:chgData name="Ajith, Adithya" userId="de5f23c5-94fc-4b3e-9244-d1b7462ddb6c" providerId="ADAL" clId="{1525A24E-366C-4176-B9D6-83CE8EACDF80}" dt="2026-02-04T21:54:40.569" v="166" actId="47"/>
          <pc:sldLayoutMkLst>
            <pc:docMk/>
            <pc:sldMasterMk cId="2561441299" sldId="2147483660"/>
            <pc:sldLayoutMk cId="898698482" sldId="2147483670"/>
          </pc:sldLayoutMkLst>
          <pc:spChg chg="mod">
            <ac:chgData name="Ajith, Adithya" userId="de5f23c5-94fc-4b3e-9244-d1b7462ddb6c" providerId="ADAL" clId="{1525A24E-366C-4176-B9D6-83CE8EACDF80}" dt="2026-02-04T21:53:07.344" v="158" actId="108"/>
            <ac:spMkLst>
              <pc:docMk/>
              <pc:sldMasterMk cId="2561441299" sldId="2147483660"/>
              <pc:sldLayoutMk cId="898698482" sldId="2147483670"/>
              <ac:spMk id="2" creationId="{0C40C44A-93E6-6C58-5E88-AFDC594EC27A}"/>
            </ac:spMkLst>
          </pc:spChg>
          <pc:spChg chg="mod">
            <ac:chgData name="Ajith, Adithya" userId="de5f23c5-94fc-4b3e-9244-d1b7462ddb6c" providerId="ADAL" clId="{1525A24E-366C-4176-B9D6-83CE8EACDF80}" dt="2026-02-04T21:51:13.421" v="151" actId="14100"/>
            <ac:spMkLst>
              <pc:docMk/>
              <pc:sldMasterMk cId="2561441299" sldId="2147483660"/>
              <pc:sldLayoutMk cId="898698482" sldId="2147483670"/>
              <ac:spMk id="8" creationId="{A524C1E0-92FE-D7D2-83A7-46D29A838874}"/>
            </ac:spMkLst>
          </pc:spChg>
          <pc:spChg chg="del">
            <ac:chgData name="Ajith, Adithya" userId="de5f23c5-94fc-4b3e-9244-d1b7462ddb6c" providerId="ADAL" clId="{1525A24E-366C-4176-B9D6-83CE8EACDF80}" dt="2026-02-04T21:51:07.750" v="149" actId="478"/>
            <ac:spMkLst>
              <pc:docMk/>
              <pc:sldMasterMk cId="2561441299" sldId="2147483660"/>
              <pc:sldLayoutMk cId="898698482" sldId="2147483670"/>
              <ac:spMk id="11" creationId="{427E0367-8E38-8905-DC9A-D0C376A591A7}"/>
            </ac:spMkLst>
          </pc:spChg>
        </pc:sldLayoutChg>
        <pc:sldLayoutChg chg="add del">
          <pc:chgData name="Ajith, Adithya" userId="de5f23c5-94fc-4b3e-9244-d1b7462ddb6c" providerId="ADAL" clId="{1525A24E-366C-4176-B9D6-83CE8EACDF80}" dt="2026-02-04T21:54:40.569" v="166" actId="47"/>
          <pc:sldLayoutMkLst>
            <pc:docMk/>
            <pc:sldMasterMk cId="2561441299" sldId="2147483660"/>
            <pc:sldLayoutMk cId="2878115348" sldId="2147483686"/>
          </pc:sldLayoutMkLst>
        </pc:sldLayoutChg>
      </pc:sldMasterChg>
      <pc:sldMasterChg chg="delSp modSp mod modSldLayout">
        <pc:chgData name="Ajith, Adithya" userId="de5f23c5-94fc-4b3e-9244-d1b7462ddb6c" providerId="ADAL" clId="{1525A24E-366C-4176-B9D6-83CE8EACDF80}" dt="2026-02-04T21:55:38.949" v="174" actId="120"/>
        <pc:sldMasterMkLst>
          <pc:docMk/>
          <pc:sldMasterMk cId="464895897" sldId="2147483673"/>
        </pc:sldMasterMkLst>
        <pc:spChg chg="del">
          <ac:chgData name="Ajith, Adithya" userId="de5f23c5-94fc-4b3e-9244-d1b7462ddb6c" providerId="ADAL" clId="{1525A24E-366C-4176-B9D6-83CE8EACDF80}" dt="2026-02-04T21:55:08.305" v="167" actId="478"/>
          <ac:spMkLst>
            <pc:docMk/>
            <pc:sldMasterMk cId="464895897" sldId="2147483673"/>
            <ac:spMk id="2" creationId="{4FD97564-C310-6E8C-8689-CE18881B4A17}"/>
          </ac:spMkLst>
        </pc:spChg>
        <pc:spChg chg="del">
          <ac:chgData name="Ajith, Adithya" userId="de5f23c5-94fc-4b3e-9244-d1b7462ddb6c" providerId="ADAL" clId="{1525A24E-366C-4176-B9D6-83CE8EACDF80}" dt="2026-02-04T21:55:08.305" v="167" actId="478"/>
          <ac:spMkLst>
            <pc:docMk/>
            <pc:sldMasterMk cId="464895897" sldId="2147483673"/>
            <ac:spMk id="3" creationId="{0FAD99FA-26D9-873B-BE7F-26FEC5C233A2}"/>
          </ac:spMkLst>
        </pc:spChg>
        <pc:spChg chg="del">
          <ac:chgData name="Ajith, Adithya" userId="de5f23c5-94fc-4b3e-9244-d1b7462ddb6c" providerId="ADAL" clId="{1525A24E-366C-4176-B9D6-83CE8EACDF80}" dt="2026-02-04T21:55:21.042" v="168" actId="478"/>
          <ac:spMkLst>
            <pc:docMk/>
            <pc:sldMasterMk cId="464895897" sldId="2147483673"/>
            <ac:spMk id="4" creationId="{C319819E-0266-97DD-DFD1-BAAA06AE3236}"/>
          </ac:spMkLst>
        </pc:spChg>
        <pc:spChg chg="mod">
          <ac:chgData name="Ajith, Adithya" userId="de5f23c5-94fc-4b3e-9244-d1b7462ddb6c" providerId="ADAL" clId="{1525A24E-366C-4176-B9D6-83CE8EACDF80}" dt="2026-02-04T21:55:38.949" v="174" actId="120"/>
          <ac:spMkLst>
            <pc:docMk/>
            <pc:sldMasterMk cId="464895897" sldId="2147483673"/>
            <ac:spMk id="5" creationId="{2BFD19C9-01CE-9E2A-CDA5-C15940F055F7}"/>
          </ac:spMkLst>
        </pc:spChg>
        <pc:sldLayoutChg chg="delSp mod">
          <pc:chgData name="Ajith, Adithya" userId="de5f23c5-94fc-4b3e-9244-d1b7462ddb6c" providerId="ADAL" clId="{1525A24E-366C-4176-B9D6-83CE8EACDF80}" dt="2026-02-04T21:48:32.025" v="145" actId="478"/>
          <pc:sldLayoutMkLst>
            <pc:docMk/>
            <pc:sldMasterMk cId="464895897" sldId="2147483673"/>
            <pc:sldLayoutMk cId="463119919" sldId="2147483674"/>
          </pc:sldLayoutMkLst>
          <pc:spChg chg="del">
            <ac:chgData name="Ajith, Adithya" userId="de5f23c5-94fc-4b3e-9244-d1b7462ddb6c" providerId="ADAL" clId="{1525A24E-366C-4176-B9D6-83CE8EACDF80}" dt="2026-02-04T21:48:32.025" v="145" actId="478"/>
            <ac:spMkLst>
              <pc:docMk/>
              <pc:sldMasterMk cId="464895897" sldId="2147483673"/>
              <pc:sldLayoutMk cId="463119919" sldId="2147483674"/>
              <ac:spMk id="7" creationId="{7A7F58C7-D277-8F14-F024-4B41D20D054F}"/>
            </ac:spMkLst>
          </pc:spChg>
        </pc:sldLayoutChg>
        <pc:sldLayoutChg chg="addSp delSp modSp mod">
          <pc:chgData name="Ajith, Adithya" userId="de5f23c5-94fc-4b3e-9244-d1b7462ddb6c" providerId="ADAL" clId="{1525A24E-366C-4176-B9D6-83CE8EACDF80}" dt="2026-02-04T21:48:25.199" v="144" actId="14100"/>
          <pc:sldLayoutMkLst>
            <pc:docMk/>
            <pc:sldMasterMk cId="464895897" sldId="2147483673"/>
            <pc:sldLayoutMk cId="3292353214" sldId="2147483675"/>
          </pc:sldLayoutMkLst>
          <pc:spChg chg="mod">
            <ac:chgData name="Ajith, Adithya" userId="de5f23c5-94fc-4b3e-9244-d1b7462ddb6c" providerId="ADAL" clId="{1525A24E-366C-4176-B9D6-83CE8EACDF80}" dt="2026-02-04T21:48:22.246" v="143" actId="14100"/>
            <ac:spMkLst>
              <pc:docMk/>
              <pc:sldMasterMk cId="464895897" sldId="2147483673"/>
              <pc:sldLayoutMk cId="3292353214" sldId="2147483675"/>
              <ac:spMk id="2" creationId="{F657BD59-35CC-9BB3-8621-6FA3356F81AA}"/>
            </ac:spMkLst>
          </pc:spChg>
          <pc:spChg chg="mod">
            <ac:chgData name="Ajith, Adithya" userId="de5f23c5-94fc-4b3e-9244-d1b7462ddb6c" providerId="ADAL" clId="{1525A24E-366C-4176-B9D6-83CE8EACDF80}" dt="2026-02-04T21:48:25.199" v="144" actId="14100"/>
            <ac:spMkLst>
              <pc:docMk/>
              <pc:sldMasterMk cId="464895897" sldId="2147483673"/>
              <pc:sldLayoutMk cId="3292353214" sldId="2147483675"/>
              <ac:spMk id="3" creationId="{A772710C-A212-1B12-06CD-FA2A14F89D68}"/>
            </ac:spMkLst>
          </pc:spChg>
          <pc:spChg chg="del">
            <ac:chgData name="Ajith, Adithya" userId="de5f23c5-94fc-4b3e-9244-d1b7462ddb6c" providerId="ADAL" clId="{1525A24E-366C-4176-B9D6-83CE8EACDF80}" dt="2026-02-04T21:47:48.603" v="134" actId="478"/>
            <ac:spMkLst>
              <pc:docMk/>
              <pc:sldMasterMk cId="464895897" sldId="2147483673"/>
              <pc:sldLayoutMk cId="3292353214" sldId="2147483675"/>
              <ac:spMk id="10" creationId="{6B8CBAD6-FC79-B2BB-0B67-26429A6D4C8C}"/>
            </ac:spMkLst>
          </pc:spChg>
          <pc:picChg chg="add mod">
            <ac:chgData name="Ajith, Adithya" userId="de5f23c5-94fc-4b3e-9244-d1b7462ddb6c" providerId="ADAL" clId="{1525A24E-366C-4176-B9D6-83CE8EACDF80}" dt="2026-02-04T21:47:26.998" v="133"/>
            <ac:picMkLst>
              <pc:docMk/>
              <pc:sldMasterMk cId="464895897" sldId="2147483673"/>
              <pc:sldLayoutMk cId="3292353214" sldId="2147483675"/>
              <ac:picMk id="5" creationId="{A2C60B10-9524-8B88-9F0F-4A671243DC61}"/>
            </ac:picMkLst>
          </pc:picChg>
          <pc:picChg chg="add mod">
            <ac:chgData name="Ajith, Adithya" userId="de5f23c5-94fc-4b3e-9244-d1b7462ddb6c" providerId="ADAL" clId="{1525A24E-366C-4176-B9D6-83CE8EACDF80}" dt="2026-02-04T21:47:49.349" v="135"/>
            <ac:picMkLst>
              <pc:docMk/>
              <pc:sldMasterMk cId="464895897" sldId="2147483673"/>
              <pc:sldLayoutMk cId="3292353214" sldId="2147483675"/>
              <ac:picMk id="6" creationId="{29E76763-2C1C-C671-2287-7190FA264C0E}"/>
            </ac:picMkLst>
          </pc:picChg>
        </pc:sldLayoutChg>
      </pc:sldMasterChg>
    </pc:docChg>
  </pc:docChgLst>
  <pc:docChgLst>
    <pc:chgData name="Guo, Bobie" userId="d008d1bb-9060-461a-8185-a64fb7db4ced" providerId="ADAL" clId="{77A2667F-AE8E-4A73-AB1E-F82DB0D9BE62}"/>
    <pc:docChg chg="mod">
      <pc:chgData name="Guo, Bobie" userId="d008d1bb-9060-461a-8185-a64fb7db4ced" providerId="ADAL" clId="{77A2667F-AE8E-4A73-AB1E-F82DB0D9BE62}" dt="2026-02-04T17:49:49.827" v="0" actId="33475"/>
      <pc:docMkLst>
        <pc:docMk/>
      </pc:docMkLst>
    </pc:docChg>
  </pc:docChgLst>
</pc:chgInfo>
</file>

<file path=ppt/media/hdphoto1.wdp>
</file>

<file path=ppt/media/image1.png>
</file>

<file path=ppt/media/image2.png>
</file>

<file path=ppt/media/image3.jpe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02A0BD-99CE-48DD-ACE0-BE967D70F55D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EE2453-A1C1-40C5-854A-790B2F8305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3202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7">
            <a:extLst>
              <a:ext uri="{FF2B5EF4-FFF2-40B4-BE49-F238E27FC236}">
                <a16:creationId xmlns:a16="http://schemas.microsoft.com/office/drawing/2014/main" id="{17D9D74E-1724-1270-3365-DE7EAAFC5B1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50EB0E7-F086-812C-63FB-B3EAD032EB5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" name="Title 5">
            <a:extLst>
              <a:ext uri="{FF2B5EF4-FFF2-40B4-BE49-F238E27FC236}">
                <a16:creationId xmlns:a16="http://schemas.microsoft.com/office/drawing/2014/main" id="{70B41C69-3427-A256-3AF4-4A9338D2D566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1297757" y="2078610"/>
            <a:ext cx="9144000" cy="2286000"/>
          </a:xfrm>
          <a:prstGeom prst="rect">
            <a:avLst/>
          </a:prstGeom>
        </p:spPr>
        <p:txBody>
          <a:bodyPr/>
          <a:lstStyle/>
          <a:p>
            <a:r>
              <a:rPr lang="en-US" dirty="0">
                <a:solidFill>
                  <a:srgbClr val="085986"/>
                </a:solidFill>
                <a:latin typeface="Aaux Next Black" panose="02000000000000000000" pitchFamily="50" charset="0"/>
              </a:rPr>
              <a:t>SAND ISLAND BRIDGES</a:t>
            </a:r>
            <a:br>
              <a:rPr lang="en-US" dirty="0">
                <a:solidFill>
                  <a:srgbClr val="085986"/>
                </a:solidFill>
                <a:latin typeface="Aaux Next Black" panose="02000000000000000000" pitchFamily="50" charset="0"/>
              </a:rPr>
            </a:br>
            <a:r>
              <a:rPr lang="en-US" dirty="0">
                <a:solidFill>
                  <a:srgbClr val="085986"/>
                </a:solidFill>
                <a:latin typeface="Aaux Next Black" panose="02000000000000000000" pitchFamily="50" charset="0"/>
              </a:rPr>
              <a:t>NEEDS ASSESSMENT</a:t>
            </a:r>
          </a:p>
        </p:txBody>
      </p:sp>
      <p:pic>
        <p:nvPicPr>
          <p:cNvPr id="4" name="Picture 3" descr="A blue logo with white text&#10;&#10;Description automatically generated">
            <a:extLst>
              <a:ext uri="{FF2B5EF4-FFF2-40B4-BE49-F238E27FC236}">
                <a16:creationId xmlns:a16="http://schemas.microsoft.com/office/drawing/2014/main" id="{F0B53742-F0B2-AF32-BC85-10E94A8F996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64" y="5099264"/>
            <a:ext cx="1083128" cy="108312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86C6485-15C3-5493-DBF7-DF2519B3C4D9}"/>
              </a:ext>
            </a:extLst>
          </p:cNvPr>
          <p:cNvSpPr txBox="1"/>
          <p:nvPr userDrawn="1"/>
        </p:nvSpPr>
        <p:spPr>
          <a:xfrm>
            <a:off x="1722664" y="5166729"/>
            <a:ext cx="9519193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85986"/>
                </a:solidFill>
                <a:latin typeface="Aaux Next Black" panose="02000000000000000000" pitchFamily="50" charset="0"/>
              </a:rPr>
              <a:t>State of Hawai‘i, Department of Transportation </a:t>
            </a:r>
          </a:p>
          <a:p>
            <a:r>
              <a:rPr lang="en-US" sz="2000" dirty="0">
                <a:solidFill>
                  <a:srgbClr val="085986"/>
                </a:solidFill>
                <a:latin typeface="Aaux Next Black" panose="02000000000000000000" pitchFamily="50" charset="0"/>
              </a:rPr>
              <a:t>Freight Commodity Flow Estimates</a:t>
            </a:r>
          </a:p>
          <a:p>
            <a:r>
              <a:rPr lang="en-US" sz="2000" dirty="0">
                <a:solidFill>
                  <a:srgbClr val="085986"/>
                </a:solidFill>
                <a:latin typeface="Aaux Next Black" panose="02000000000000000000" pitchFamily="50" charset="0"/>
              </a:rPr>
              <a:t>March 15, 2026</a:t>
            </a:r>
          </a:p>
        </p:txBody>
      </p:sp>
    </p:spTree>
    <p:extLst>
      <p:ext uri="{BB962C8B-B14F-4D97-AF65-F5344CB8AC3E}">
        <p14:creationId xmlns:p14="http://schemas.microsoft.com/office/powerpoint/2010/main" val="1514841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or 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9C8591-5E66-AD80-B8F1-E955EE31A93D}"/>
              </a:ext>
            </a:extLst>
          </p:cNvPr>
          <p:cNvSpPr/>
          <p:nvPr userDrawn="1"/>
        </p:nvSpPr>
        <p:spPr>
          <a:xfrm>
            <a:off x="4578678" y="6228973"/>
            <a:ext cx="7613322" cy="629027"/>
          </a:xfrm>
          <a:prstGeom prst="rect">
            <a:avLst/>
          </a:prstGeom>
          <a:gradFill>
            <a:gsLst>
              <a:gs pos="0">
                <a:srgbClr val="0070C0"/>
              </a:gs>
              <a:gs pos="100000">
                <a:srgbClr val="92D05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2816" y="457200"/>
            <a:ext cx="4837176" cy="512064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 b="1" dirty="0">
                <a:solidFill>
                  <a:srgbClr val="085986"/>
                </a:solidFill>
                <a:latin typeface="Aaux Next Black" panose="02000000000000000000" pitchFamily="50" charset="0"/>
              </a:rPr>
              <a:t>AGENDA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2818" y="1254797"/>
            <a:ext cx="4837174" cy="4633939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1pPr>
            <a:lvl2pPr marL="4572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2pPr>
            <a:lvl3pPr marL="9144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3pPr>
            <a:lvl4pPr marL="13716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4pPr>
            <a:lvl5pPr marL="18288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9E76763-2C1C-C671-2287-7190FA264C0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50" r="3550"/>
          <a:stretch/>
        </p:blipFill>
        <p:spPr>
          <a:xfrm>
            <a:off x="0" y="0"/>
            <a:ext cx="619341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1741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F628C8A-6C1E-B025-1636-4EC47CA53C30}"/>
              </a:ext>
            </a:extLst>
          </p:cNvPr>
          <p:cNvSpPr/>
          <p:nvPr userDrawn="1"/>
        </p:nvSpPr>
        <p:spPr>
          <a:xfrm>
            <a:off x="0" y="6231118"/>
            <a:ext cx="12192000" cy="653234"/>
          </a:xfrm>
          <a:prstGeom prst="rect">
            <a:avLst/>
          </a:prstGeom>
          <a:gradFill>
            <a:gsLst>
              <a:gs pos="0">
                <a:srgbClr val="0070C0"/>
              </a:gs>
              <a:gs pos="100000">
                <a:srgbClr val="92D05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6D8061D-18C3-4F4F-85EF-561633F58754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  <p:pic>
        <p:nvPicPr>
          <p:cNvPr id="4" name="Picture Placeholder 7">
            <a:extLst>
              <a:ext uri="{FF2B5EF4-FFF2-40B4-BE49-F238E27FC236}">
                <a16:creationId xmlns:a16="http://schemas.microsoft.com/office/drawing/2014/main" id="{1DEA7593-7945-AC21-F43C-97BF8AE3BE1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9" t="14571" r="3505" b="32783"/>
          <a:stretch>
            <a:fillRect/>
          </a:stretch>
        </p:blipFill>
        <p:spPr>
          <a:xfrm>
            <a:off x="0" y="1"/>
            <a:ext cx="12192000" cy="3907412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069881D7-6349-1BC9-E9F7-684A86D501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311696"/>
            <a:ext cx="10515600" cy="128817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en-US" sz="3200" b="1" dirty="0">
                <a:solidFill>
                  <a:srgbClr val="085986"/>
                </a:solidFill>
                <a:latin typeface="Aaux Next Black" panose="02000000000000000000" pitchFamily="50" charset="0"/>
                <a:cs typeface="Calibri Light" panose="020F0302020204030204" pitchFamily="34" charset="0"/>
              </a:defRPr>
            </a:lvl1pPr>
          </a:lstStyle>
          <a:p>
            <a:pPr marL="0"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0821729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39F210E-D98C-1340-1B9B-FB5FB20B6C6C}"/>
              </a:ext>
            </a:extLst>
          </p:cNvPr>
          <p:cNvSpPr/>
          <p:nvPr userDrawn="1"/>
        </p:nvSpPr>
        <p:spPr>
          <a:xfrm>
            <a:off x="0" y="6193472"/>
            <a:ext cx="12192000" cy="690880"/>
          </a:xfrm>
          <a:prstGeom prst="rect">
            <a:avLst/>
          </a:prstGeom>
          <a:gradFill>
            <a:gsLst>
              <a:gs pos="0">
                <a:srgbClr val="0070C0"/>
              </a:gs>
              <a:gs pos="100000">
                <a:srgbClr val="92D050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1"/>
            <a:ext cx="10515600" cy="49524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sz="3200" b="1" dirty="0">
                <a:solidFill>
                  <a:srgbClr val="085986"/>
                </a:solidFill>
                <a:latin typeface="Aaux Next Black" panose="02000000000000000000" pitchFamily="50" charset="0"/>
                <a:cs typeface="Calibri Light" panose="020F0302020204030204" pitchFamily="34" charset="0"/>
              </a:defRPr>
            </a:lvl1pPr>
          </a:lstStyle>
          <a:p>
            <a:pPr marL="0" lvl="0"/>
            <a:r>
              <a:rPr lang="en-US" dirty="0"/>
              <a:t>Click to add title</a:t>
            </a:r>
          </a:p>
        </p:txBody>
      </p:sp>
      <p:sp>
        <p:nvSpPr>
          <p:cNvPr id="8" name="Content Placeholder 10">
            <a:extLst>
              <a:ext uri="{FF2B5EF4-FFF2-40B4-BE49-F238E27FC236}">
                <a16:creationId xmlns:a16="http://schemas.microsoft.com/office/drawing/2014/main" id="{A524C1E0-92FE-D7D2-83A7-46D29A83887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101285"/>
            <a:ext cx="10515600" cy="480209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6D8061D-18C3-4F4F-85EF-561633F58754}" type="datetimeFigureOut">
              <a:rPr lang="en-US" smtClean="0"/>
              <a:t>2/4/2026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8980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79714" y="6356350"/>
            <a:ext cx="71736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dirty="0"/>
              <a:t>Sand Island Bridges Needs Assessment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8958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theme/theme1.xml><?xml version="1.0" encoding="utf-8"?>
<a:theme xmlns:a="http://schemas.openxmlformats.org/drawingml/2006/main" name="1_Custom">
  <a:themeElements>
    <a:clrScheme name="Tech presentation">
      <a:dk1>
        <a:srgbClr val="000000"/>
      </a:dk1>
      <a:lt1>
        <a:srgbClr val="FFFFFF"/>
      </a:lt1>
      <a:dk2>
        <a:srgbClr val="435369"/>
      </a:dk2>
      <a:lt2>
        <a:srgbClr val="E8E8E8"/>
      </a:lt2>
      <a:accent1>
        <a:srgbClr val="A53F51"/>
      </a:accent1>
      <a:accent2>
        <a:srgbClr val="E89756"/>
      </a:accent2>
      <a:accent3>
        <a:srgbClr val="2F3342"/>
      </a:accent3>
      <a:accent4>
        <a:srgbClr val="2B2052"/>
      </a:accent4>
      <a:accent5>
        <a:srgbClr val="00023A"/>
      </a:accent5>
      <a:accent6>
        <a:srgbClr val="7E7E7E"/>
      </a:accent6>
      <a:hlink>
        <a:srgbClr val="467886"/>
      </a:hlink>
      <a:folHlink>
        <a:srgbClr val="96607D"/>
      </a:folHlink>
    </a:clrScheme>
    <a:fontScheme name="Custom 99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55661986_wac_CP_V19" id="{030227AD-26D8-46F7-B412-6532AF4DDFEA}" vid="{787E6F9C-FC70-455D-8D81-5DEDA8A08F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e42a5a03-ecb2-4e90-b85d-3c6d1ed18e54" xsi:nil="true"/>
    <lcf76f155ced4ddcb4097134ff3c332f xmlns="f17e72e9-120e-45d5-9889-8d37e29b3dd6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952F4873F6046468AF8C91A4499B81D" ma:contentTypeVersion="15" ma:contentTypeDescription="Create a new document." ma:contentTypeScope="" ma:versionID="b608ef4c08beeee82ee1b54ced4c23d8">
  <xsd:schema xmlns:xsd="http://www.w3.org/2001/XMLSchema" xmlns:xs="http://www.w3.org/2001/XMLSchema" xmlns:p="http://schemas.microsoft.com/office/2006/metadata/properties" xmlns:ns2="f17e72e9-120e-45d5-9889-8d37e29b3dd6" xmlns:ns3="e42a5a03-ecb2-4e90-b85d-3c6d1ed18e54" targetNamespace="http://schemas.microsoft.com/office/2006/metadata/properties" ma:root="true" ma:fieldsID="6e6e7373d1defed4123a18fcf8212d90" ns2:_="" ns3:_="">
    <xsd:import namespace="f17e72e9-120e-45d5-9889-8d37e29b3dd6"/>
    <xsd:import namespace="e42a5a03-ecb2-4e90-b85d-3c6d1ed18e5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  <xsd:element ref="ns2:MediaServiceLocation" minOccurs="0"/>
                <xsd:element ref="ns2:MediaLengthInSeconds" minOccurs="0"/>
                <xsd:element ref="ns3:SharedWithUsers" minOccurs="0"/>
                <xsd:element ref="ns3:SharedWithDetails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17e72e9-120e-45d5-9889-8d37e29b3dd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Image Tags" ma:readOnly="false" ma:fieldId="{5cf76f15-5ced-4ddc-b409-7134ff3c332f}" ma:taxonomyMulti="true" ma:sspId="ddafd165-6beb-44bd-9039-5187b9f5b6e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Location" ma:indexed="true" ma:internalName="MediaServiceLocation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2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42a5a03-ecb2-4e90-b85d-3c6d1ed18e54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8d2d88c8-9d8c-4693-99eb-55e65f8d915e}" ma:internalName="TaxCatchAll" ma:showField="CatchAllData" ma:web="e42a5a03-ecb2-4e90-b85d-3c6d1ed18e5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0FC75-EBCC-421C-BB83-FFC1F007D41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886BDDE-F4AB-43D1-ADC9-20A99AF15836}">
  <ds:schemaRefs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e42a5a03-ecb2-4e90-b85d-3c6d1ed18e54"/>
    <ds:schemaRef ds:uri="f17e72e9-120e-45d5-9889-8d37e29b3dd6"/>
  </ds:schemaRefs>
</ds:datastoreItem>
</file>

<file path=customXml/itemProps3.xml><?xml version="1.0" encoding="utf-8"?>
<ds:datastoreItem xmlns:ds="http://schemas.openxmlformats.org/officeDocument/2006/customXml" ds:itemID="{D73A3061-CF72-465E-96CD-00F12B47DF5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17e72e9-120e-45d5-9889-8d37e29b3dd6"/>
    <ds:schemaRef ds:uri="e42a5a03-ecb2-4e90-b85d-3c6d1ed18e5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Microsoft Office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6" baseType="lpstr">
      <vt:lpstr>Aaux Next Black</vt:lpstr>
      <vt:lpstr>Aptos</vt:lpstr>
      <vt:lpstr>Arial</vt:lpstr>
      <vt:lpstr>Calibri</vt:lpstr>
      <vt:lpstr>Wingdings</vt:lpstr>
      <vt:lpstr>1_Custom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Kaitlyn Nokosi</dc:creator>
  <cp:lastModifiedBy>Ajith, Adithya</cp:lastModifiedBy>
  <cp:revision>1</cp:revision>
  <dcterms:created xsi:type="dcterms:W3CDTF">2025-07-28T21:57:07Z</dcterms:created>
  <dcterms:modified xsi:type="dcterms:W3CDTF">2026-02-04T21:55:46Z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0x010100C952F4873F6046468AF8C91A4499B81D</vt:lpwstr>
  </property>
  <property fmtid="{D5CDD505-2E9C-101B-9397-08002B2CF9AE}" pid="3" name="MSIP_Label_4c52bb78-b785-4d5a-8181-ae732e0da257_Enabled">
    <vt:lpwstr>true</vt:lpwstr>
  </property>
  <property fmtid="{D5CDD505-2E9C-101B-9397-08002B2CF9AE}" pid="4" name="MSIP_Label_4c52bb78-b785-4d5a-8181-ae732e0da257_SetDate">
    <vt:lpwstr>2026-02-04T17:49:49Z</vt:lpwstr>
  </property>
  <property fmtid="{D5CDD505-2E9C-101B-9397-08002B2CF9AE}" pid="5" name="MSIP_Label_4c52bb78-b785-4d5a-8181-ae732e0da257_Method">
    <vt:lpwstr>Privileged</vt:lpwstr>
  </property>
  <property fmtid="{D5CDD505-2E9C-101B-9397-08002B2CF9AE}" pid="6" name="MSIP_Label_4c52bb78-b785-4d5a-8181-ae732e0da257_Name">
    <vt:lpwstr>4c52bb78-b785-4d5a-8181-ae732e0da257</vt:lpwstr>
  </property>
  <property fmtid="{D5CDD505-2E9C-101B-9397-08002B2CF9AE}" pid="7" name="MSIP_Label_4c52bb78-b785-4d5a-8181-ae732e0da257_SiteId">
    <vt:lpwstr>37247798-f42c-42fd-8a37-d49c7128d36b</vt:lpwstr>
  </property>
  <property fmtid="{D5CDD505-2E9C-101B-9397-08002B2CF9AE}" pid="8" name="MSIP_Label_4c52bb78-b785-4d5a-8181-ae732e0da257_ActionId">
    <vt:lpwstr>66a45e15-d142-41ff-aa1a-0aa1892de5a0</vt:lpwstr>
  </property>
  <property fmtid="{D5CDD505-2E9C-101B-9397-08002B2CF9AE}" pid="9" name="MSIP_Label_4c52bb78-b785-4d5a-8181-ae732e0da257_ContentBits">
    <vt:lpwstr>0</vt:lpwstr>
  </property>
  <property fmtid="{D5CDD505-2E9C-101B-9397-08002B2CF9AE}" pid="10" name="MSIP_Label_4c52bb78-b785-4d5a-8181-ae732e0da257_Tag">
    <vt:lpwstr>10, 0, 1, 1</vt:lpwstr>
  </property>
  <property fmtid="{D5CDD505-2E9C-101B-9397-08002B2CF9AE}" pid="11" name="MediaServiceImageTags">
    <vt:lpwstr/>
  </property>
</Properties>
</file>

<file path=docProps/thumbnail.jpeg>
</file>